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AA34061-AA30-4BEA-8630-5D6710FED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542" y="124426"/>
            <a:ext cx="4032448" cy="707678"/>
          </a:xfrm>
        </p:spPr>
        <p:txBody>
          <a:bodyPr>
            <a:normAutofit/>
          </a:bodyPr>
          <a:lstStyle/>
          <a:p>
            <a:r>
              <a:rPr lang="fr-FR" sz="3600" b="1" dirty="0"/>
              <a:t>Pierre et Marie Curie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AE7F912-6370-4EC9-BAA6-679EF0F11F75}"/>
              </a:ext>
            </a:extLst>
          </p:cNvPr>
          <p:cNvSpPr txBox="1">
            <a:spLocks/>
          </p:cNvSpPr>
          <p:nvPr/>
        </p:nvSpPr>
        <p:spPr>
          <a:xfrm>
            <a:off x="1492370" y="1155152"/>
            <a:ext cx="8075240" cy="20783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Écris 5 phrases sur ce que tu as retenu de la vie de Pierre et Marie Curie. </a:t>
            </a:r>
          </a:p>
          <a:p>
            <a:r>
              <a:rPr lang="fr-FR" dirty="0"/>
              <a:t>Tes phrases doivent comporter des compléments circonstanciels.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B038DC4-DB6E-4AF8-AD98-95DF53CC83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92370" y="5819947"/>
            <a:ext cx="6851104" cy="55978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F6ADD3E-6A5A-43FD-A751-2947B89EFFC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122" y="2945470"/>
            <a:ext cx="3304301" cy="24971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0076A46-5994-455C-9587-F458882D5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8634" y="258802"/>
            <a:ext cx="8229600" cy="863842"/>
          </a:xfrm>
        </p:spPr>
        <p:txBody>
          <a:bodyPr>
            <a:normAutofit/>
          </a:bodyPr>
          <a:lstStyle/>
          <a:p>
            <a:r>
              <a:rPr lang="fr-FR" sz="3600" b="1" dirty="0"/>
              <a:t>Louis Pasteur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DA53568-9C8B-4993-B47D-9AD2ADF360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78634" y="5999609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E4 Je produis un écrit répondant à une consigne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BE64E39B-D04C-4F2F-8B69-2C693C8CAF6D}"/>
              </a:ext>
            </a:extLst>
          </p:cNvPr>
          <p:cNvSpPr txBox="1">
            <a:spLocks/>
          </p:cNvSpPr>
          <p:nvPr/>
        </p:nvSpPr>
        <p:spPr>
          <a:xfrm>
            <a:off x="1655814" y="1170263"/>
            <a:ext cx="8075240" cy="1003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Écris 4 phrases (CM1) ou 5 phrases (CM2) sur ce que tu as retenu de la vie de Louis Pasteur.</a:t>
            </a: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A557B2E-F230-4BBB-8A42-B0C930517AA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290" y="2343697"/>
            <a:ext cx="2309503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3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E541FAD-25EE-4B63-BBC6-FDB9977E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538" y="191293"/>
            <a:ext cx="8229600" cy="863842"/>
          </a:xfrm>
        </p:spPr>
        <p:txBody>
          <a:bodyPr>
            <a:normAutofit/>
          </a:bodyPr>
          <a:lstStyle/>
          <a:p>
            <a:r>
              <a:rPr lang="fr-FR" sz="3600" b="1" dirty="0"/>
              <a:t>La poésie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FEE7ADA7-1204-466A-B0A7-7536ED7F4D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99404" y="5999609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E4 Je produis un écrit répondant à une consigne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ABECEAF6-D6AA-427B-B023-ABE08FD8C0CC}"/>
              </a:ext>
            </a:extLst>
          </p:cNvPr>
          <p:cNvSpPr txBox="1">
            <a:spLocks/>
          </p:cNvSpPr>
          <p:nvPr/>
        </p:nvSpPr>
        <p:spPr>
          <a:xfrm>
            <a:off x="1776584" y="1170263"/>
            <a:ext cx="8075240" cy="1003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Écris une strophe supplémentaire au poème. </a:t>
            </a: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Picture 2" descr="Crayon, Affûteuse, Ordinateur Portable, Papier">
            <a:extLst>
              <a:ext uri="{FF2B5EF4-FFF2-40B4-BE49-F238E27FC236}">
                <a16:creationId xmlns:a16="http://schemas.microsoft.com/office/drawing/2014/main" id="{378452D3-6118-4AB5-B880-445EEDF9F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192" y="2448159"/>
            <a:ext cx="4788024" cy="31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105</Words>
  <Application>Microsoft Office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Pierre et Marie Curie</vt:lpstr>
      <vt:lpstr>Louis Pasteur</vt:lpstr>
      <vt:lpstr>La poésie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2021-12-12T20:31:40Z</dcterms:modified>
</cp:coreProperties>
</file>